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6464"/>
  </p:normalViewPr>
  <p:slideViewPr>
    <p:cSldViewPr snapToGrid="0" snapToObjects="1">
      <p:cViewPr>
        <p:scale>
          <a:sx n="120" d="100"/>
          <a:sy n="120" d="100"/>
        </p:scale>
        <p:origin x="32" y="-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18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1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3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88.png"/><Relationship Id="rId12" Type="http://schemas.openxmlformats.org/officeDocument/2006/relationships/image" Target="../media/image11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7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18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0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121.png"/><Relationship Id="rId19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20" Type="http://schemas.openxmlformats.org/officeDocument/2006/relationships/image" Target="../media/image27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68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6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121.png"/><Relationship Id="rId9" Type="http://schemas.openxmlformats.org/officeDocument/2006/relationships/image" Target="../media/image21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20" Type="http://schemas.openxmlformats.org/officeDocument/2006/relationships/image" Target="../media/image27.png"/><Relationship Id="rId10" Type="http://schemas.openxmlformats.org/officeDocument/2006/relationships/image" Target="../media/image126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45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198.png"/><Relationship Id="rId7" Type="http://schemas.openxmlformats.org/officeDocument/2006/relationships/image" Target="../media/image200.png"/><Relationship Id="rId8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140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71.png"/><Relationship Id="rId6" Type="http://schemas.openxmlformats.org/officeDocument/2006/relationships/image" Target="../media/image124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122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8.png"/><Relationship Id="rId5" Type="http://schemas.openxmlformats.org/officeDocument/2006/relationships/image" Target="../media/image188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98.png"/><Relationship Id="rId6" Type="http://schemas.openxmlformats.org/officeDocument/2006/relationships/image" Target="../media/image130.png"/><Relationship Id="rId7" Type="http://schemas.openxmlformats.org/officeDocument/2006/relationships/image" Target="../media/image65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36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8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9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8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33.png"/><Relationship Id="rId10" Type="http://schemas.openxmlformats.org/officeDocument/2006/relationships/image" Target="../media/image3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Relationship Id="rId26" Type="http://schemas.openxmlformats.org/officeDocument/2006/relationships/image" Target="../media/image376.png"/><Relationship Id="rId27" Type="http://schemas.openxmlformats.org/officeDocument/2006/relationships/image" Target="../media/image377.png"/><Relationship Id="rId28" Type="http://schemas.openxmlformats.org/officeDocument/2006/relationships/image" Target="../media/image378.png"/><Relationship Id="rId29" Type="http://schemas.openxmlformats.org/officeDocument/2006/relationships/image" Target="../media/image379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1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Relationship Id="rId19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2I%20have%20a%20pain%20in%20my%2522),open(%2522bodyparts%25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20" Type="http://schemas.openxmlformats.org/officeDocument/2006/relationships/image" Target="../media/image402.png"/><Relationship Id="rId21" Type="http://schemas.openxmlformats.org/officeDocument/2006/relationships/image" Target="../media/image403.png"/><Relationship Id="rId22" Type="http://schemas.openxmlformats.org/officeDocument/2006/relationships/image" Target="../media/image404.png"/><Relationship Id="rId23" Type="http://schemas.openxmlformats.org/officeDocument/2006/relationships/image" Target="../media/image40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29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134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27.png"/><Relationship Id="rId6" Type="http://schemas.openxmlformats.org/officeDocument/2006/relationships/slide" Target="slide40.xml"/><Relationship Id="rId7" Type="http://schemas.openxmlformats.org/officeDocument/2006/relationships/image" Target="../media/image392.png"/><Relationship Id="rId8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392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2.png"/><Relationship Id="rId24" Type="http://schemas.openxmlformats.org/officeDocument/2006/relationships/image" Target="../media/image423.png"/><Relationship Id="rId25" Type="http://schemas.openxmlformats.org/officeDocument/2006/relationships/image" Target="../media/image424.png"/><Relationship Id="rId26" Type="http://schemas.openxmlformats.org/officeDocument/2006/relationships/image" Target="../media/image425.png"/><Relationship Id="rId27" Type="http://schemas.openxmlformats.org/officeDocument/2006/relationships/image" Target="../media/image426.png"/><Relationship Id="rId28" Type="http://schemas.openxmlformats.org/officeDocument/2006/relationships/image" Target="../media/image427.png"/><Relationship Id="rId29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2525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9.png"/><Relationship Id="rId31" Type="http://schemas.openxmlformats.org/officeDocument/2006/relationships/image" Target="../media/image430.png"/><Relationship Id="rId32" Type="http://schemas.openxmlformats.org/officeDocument/2006/relationships/image" Target="../media/image431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2.png"/><Relationship Id="rId34" Type="http://schemas.openxmlformats.org/officeDocument/2006/relationships/image" Target="../media/image433.png"/><Relationship Id="rId35" Type="http://schemas.openxmlformats.org/officeDocument/2006/relationships/image" Target="../media/image434.png"/><Relationship Id="rId36" Type="http://schemas.openxmlformats.org/officeDocument/2006/relationships/image" Target="../media/image435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6.png"/><Relationship Id="rId38" Type="http://schemas.openxmlformats.org/officeDocument/2006/relationships/image" Target="../media/image437.png"/><Relationship Id="rId39" Type="http://schemas.openxmlformats.org/officeDocument/2006/relationships/image" Target="../media/image438.png"/><Relationship Id="rId40" Type="http://schemas.openxmlformats.org/officeDocument/2006/relationships/image" Target="../media/image439.png"/><Relationship Id="rId41" Type="http://schemas.openxmlformats.org/officeDocument/2006/relationships/image" Target="../media/image440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2.png"/><Relationship Id="rId24" Type="http://schemas.openxmlformats.org/officeDocument/2006/relationships/image" Target="../media/image442.png"/><Relationship Id="rId25" Type="http://schemas.openxmlformats.org/officeDocument/2006/relationships/image" Target="../media/image438.png"/><Relationship Id="rId26" Type="http://schemas.openxmlformats.org/officeDocument/2006/relationships/image" Target="../media/image443.png"/><Relationship Id="rId27" Type="http://schemas.openxmlformats.org/officeDocument/2006/relationships/image" Target="../media/image444.png"/><Relationship Id="rId28" Type="http://schemas.openxmlformats.org/officeDocument/2006/relationships/image" Target="../media/image445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252525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1.png"/><Relationship Id="rId30" Type="http://schemas.openxmlformats.org/officeDocument/2006/relationships/image" Target="../media/image447.png"/><Relationship Id="rId31" Type="http://schemas.openxmlformats.org/officeDocument/2006/relationships/image" Target="../media/image448.png"/><Relationship Id="rId32" Type="http://schemas.openxmlformats.org/officeDocument/2006/relationships/image" Target="../media/image449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0.png"/><Relationship Id="rId34" Type="http://schemas.openxmlformats.org/officeDocument/2006/relationships/image" Target="../media/image451.png"/><Relationship Id="rId35" Type="http://schemas.openxmlformats.org/officeDocument/2006/relationships/image" Target="../media/image452.png"/><Relationship Id="rId36" Type="http://schemas.openxmlformats.org/officeDocument/2006/relationships/image" Target="../media/image453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4.png"/><Relationship Id="rId38" Type="http://schemas.openxmlformats.org/officeDocument/2006/relationships/image" Target="../media/image455.png"/><Relationship Id="rId39" Type="http://schemas.openxmlformats.org/officeDocument/2006/relationships/image" Target="../media/image20.png"/><Relationship Id="rId40" Type="http://schemas.openxmlformats.org/officeDocument/2006/relationships/image" Target="../media/image456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57.png"/><Relationship Id="rId24" Type="http://schemas.openxmlformats.org/officeDocument/2006/relationships/image" Target="../media/image424.png"/><Relationship Id="rId25" Type="http://schemas.openxmlformats.org/officeDocument/2006/relationships/image" Target="../media/image437.png"/><Relationship Id="rId26" Type="http://schemas.openxmlformats.org/officeDocument/2006/relationships/image" Target="../media/image458.png"/><Relationship Id="rId27" Type="http://schemas.openxmlformats.org/officeDocument/2006/relationships/image" Target="../media/image459.png"/><Relationship Id="rId28" Type="http://schemas.openxmlformats.org/officeDocument/2006/relationships/image" Target="../media/image460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2.png"/><Relationship Id="rId31" Type="http://schemas.openxmlformats.org/officeDocument/2006/relationships/image" Target="../media/image463.png"/><Relationship Id="rId32" Type="http://schemas.openxmlformats.org/officeDocument/2006/relationships/image" Target="../media/image464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5.png"/><Relationship Id="rId34" Type="http://schemas.openxmlformats.org/officeDocument/2006/relationships/image" Target="../media/image466.png"/><Relationship Id="rId35" Type="http://schemas.openxmlformats.org/officeDocument/2006/relationships/image" Target="../media/image467.png"/><Relationship Id="rId36" Type="http://schemas.openxmlformats.org/officeDocument/2006/relationships/image" Target="../media/image468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69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0.png"/><Relationship Id="rId40" Type="http://schemas.openxmlformats.org/officeDocument/2006/relationships/image" Target="../media/image471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2.png"/><Relationship Id="rId23" Type="http://schemas.openxmlformats.org/officeDocument/2006/relationships/image" Target="../media/image472.png"/><Relationship Id="rId24" Type="http://schemas.openxmlformats.org/officeDocument/2006/relationships/image" Target="../media/image473.png"/><Relationship Id="rId25" Type="http://schemas.openxmlformats.org/officeDocument/2006/relationships/image" Target="../media/image474.png"/><Relationship Id="rId26" Type="http://schemas.openxmlformats.org/officeDocument/2006/relationships/image" Target="../media/image475.png"/><Relationship Id="rId27" Type="http://schemas.openxmlformats.org/officeDocument/2006/relationships/image" Target="../media/image476.png"/><Relationship Id="rId28" Type="http://schemas.openxmlformats.org/officeDocument/2006/relationships/image" Target="../media/image477.png"/><Relationship Id="rId2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79.png"/><Relationship Id="rId31" Type="http://schemas.openxmlformats.org/officeDocument/2006/relationships/image" Target="../media/image480.png"/><Relationship Id="rId32" Type="http://schemas.openxmlformats.org/officeDocument/2006/relationships/image" Target="../media/image481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2.png"/><Relationship Id="rId34" Type="http://schemas.openxmlformats.org/officeDocument/2006/relationships/image" Target="../media/image483.png"/><Relationship Id="rId35" Type="http://schemas.openxmlformats.org/officeDocument/2006/relationships/image" Target="../media/image484.png"/><Relationship Id="rId36" Type="http://schemas.openxmlformats.org/officeDocument/2006/relationships/image" Target="../media/image449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6.png"/><Relationship Id="rId39" Type="http://schemas.openxmlformats.org/officeDocument/2006/relationships/image" Target="../media/image485.png"/><Relationship Id="rId40" Type="http://schemas.openxmlformats.org/officeDocument/2006/relationships/image" Target="../media/image46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0.png"/><Relationship Id="rId21" Type="http://schemas.openxmlformats.org/officeDocument/2006/relationships/image" Target="../media/image5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51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361.png"/><Relationship Id="rId15" Type="http://schemas.openxmlformats.org/officeDocument/2006/relationships/image" Target="../media/image507.png"/><Relationship Id="rId16" Type="http://schemas.openxmlformats.org/officeDocument/2006/relationships/image" Target="../media/image337.png"/><Relationship Id="rId17" Type="http://schemas.openxmlformats.org/officeDocument/2006/relationships/image" Target="../media/image508.png"/><Relationship Id="rId18" Type="http://schemas.openxmlformats.org/officeDocument/2006/relationships/image" Target="../media/image90.png"/><Relationship Id="rId19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7.png"/><Relationship Id="rId20" Type="http://schemas.openxmlformats.org/officeDocument/2006/relationships/image" Target="../media/image337.png"/><Relationship Id="rId21" Type="http://schemas.openxmlformats.org/officeDocument/2006/relationships/image" Target="../media/image521.png"/><Relationship Id="rId22" Type="http://schemas.openxmlformats.org/officeDocument/2006/relationships/slide" Target="slide49.xml"/><Relationship Id="rId23" Type="http://schemas.openxmlformats.org/officeDocument/2006/relationships/image" Target="../media/image90.png"/><Relationship Id="rId24" Type="http://schemas.openxmlformats.org/officeDocument/2006/relationships/image" Target="../media/image501.png"/><Relationship Id="rId25" Type="http://schemas.openxmlformats.org/officeDocument/2006/relationships/image" Target="../media/image502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522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08.png"/><Relationship Id="rId13" Type="http://schemas.openxmlformats.org/officeDocument/2006/relationships/image" Target="../media/image397.png"/><Relationship Id="rId14" Type="http://schemas.openxmlformats.org/officeDocument/2006/relationships/image" Target="../media/image520.png"/><Relationship Id="rId15" Type="http://schemas.openxmlformats.org/officeDocument/2006/relationships/image" Target="../media/image7.png"/><Relationship Id="rId16" Type="http://schemas.openxmlformats.org/officeDocument/2006/relationships/image" Target="../media/image30.png"/><Relationship Id="rId17" Type="http://schemas.openxmlformats.org/officeDocument/2006/relationships/image" Target="../media/image56.png"/><Relationship Id="rId18" Type="http://schemas.openxmlformats.org/officeDocument/2006/relationships/image" Target="../media/image39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png"/><Relationship Id="rId20" Type="http://schemas.openxmlformats.org/officeDocument/2006/relationships/image" Target="../media/image531.png"/><Relationship Id="rId21" Type="http://schemas.openxmlformats.org/officeDocument/2006/relationships/image" Target="../media/image519.png"/><Relationship Id="rId22" Type="http://schemas.openxmlformats.org/officeDocument/2006/relationships/image" Target="../media/image28.png"/><Relationship Id="rId23" Type="http://schemas.openxmlformats.org/officeDocument/2006/relationships/image" Target="../media/image532.png"/><Relationship Id="rId24" Type="http://schemas.openxmlformats.org/officeDocument/2006/relationships/image" Target="../media/image533.png"/><Relationship Id="rId25" Type="http://schemas.openxmlformats.org/officeDocument/2006/relationships/image" Target="../media/image534.png"/><Relationship Id="rId26" Type="http://schemas.openxmlformats.org/officeDocument/2006/relationships/image" Target="../media/image53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536.png"/><Relationship Id="rId10" Type="http://schemas.openxmlformats.org/officeDocument/2006/relationships/image" Target="../media/image524.png"/><Relationship Id="rId11" Type="http://schemas.openxmlformats.org/officeDocument/2006/relationships/image" Target="../media/image499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133.png"/><Relationship Id="rId16" Type="http://schemas.openxmlformats.org/officeDocument/2006/relationships/image" Target="../media/image528.png"/><Relationship Id="rId17" Type="http://schemas.openxmlformats.org/officeDocument/2006/relationships/image" Target="../media/image74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9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106.png"/><Relationship Id="rId8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4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93.png"/><Relationship Id="rId26" Type="http://schemas.openxmlformats.org/officeDocument/2006/relationships/image" Target="../media/image548.png"/><Relationship Id="rId27" Type="http://schemas.openxmlformats.org/officeDocument/2006/relationships/image" Target="../media/image549.png"/><Relationship Id="rId28" Type="http://schemas.openxmlformats.org/officeDocument/2006/relationships/image" Target="../media/image133.png"/><Relationship Id="rId29" Type="http://schemas.openxmlformats.org/officeDocument/2006/relationships/image" Target="../media/image550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5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66.png"/><Relationship Id="rId16" Type="http://schemas.openxmlformats.org/officeDocument/2006/relationships/image" Target="../media/image541.png"/><Relationship Id="rId17" Type="http://schemas.openxmlformats.org/officeDocument/2006/relationships/image" Target="../media/image542.png"/><Relationship Id="rId18" Type="http://schemas.openxmlformats.org/officeDocument/2006/relationships/image" Target="../media/image521.png"/><Relationship Id="rId1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37.png"/><Relationship Id="rId5" Type="http://schemas.openxmlformats.org/officeDocument/2006/relationships/image" Target="../media/image133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20" Type="http://schemas.openxmlformats.org/officeDocument/2006/relationships/image" Target="../media/image7.png"/><Relationship Id="rId21" Type="http://schemas.openxmlformats.org/officeDocument/2006/relationships/image" Target="../media/image575.png"/><Relationship Id="rId22" Type="http://schemas.openxmlformats.org/officeDocument/2006/relationships/image" Target="../media/image27.png"/><Relationship Id="rId23" Type="http://schemas.openxmlformats.org/officeDocument/2006/relationships/image" Target="../media/image327.png"/><Relationship Id="rId24" Type="http://schemas.openxmlformats.org/officeDocument/2006/relationships/image" Target="../media/image26.png"/><Relationship Id="rId10" Type="http://schemas.openxmlformats.org/officeDocument/2006/relationships/image" Target="../media/image308.png"/><Relationship Id="rId11" Type="http://schemas.openxmlformats.org/officeDocument/2006/relationships/image" Target="../media/image568.png"/><Relationship Id="rId12" Type="http://schemas.openxmlformats.org/officeDocument/2006/relationships/image" Target="../media/image39.png"/><Relationship Id="rId13" Type="http://schemas.openxmlformats.org/officeDocument/2006/relationships/image" Target="../media/image569.png"/><Relationship Id="rId14" Type="http://schemas.openxmlformats.org/officeDocument/2006/relationships/image" Target="../media/image570.png"/><Relationship Id="rId15" Type="http://schemas.openxmlformats.org/officeDocument/2006/relationships/image" Target="../media/image571.png"/><Relationship Id="rId16" Type="http://schemas.openxmlformats.org/officeDocument/2006/relationships/image" Target="../media/image33.png"/><Relationship Id="rId17" Type="http://schemas.openxmlformats.org/officeDocument/2006/relationships/image" Target="../media/image572.png"/><Relationship Id="rId18" Type="http://schemas.openxmlformats.org/officeDocument/2006/relationships/image" Target="../media/image573.png"/><Relationship Id="rId19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20" Type="http://schemas.openxmlformats.org/officeDocument/2006/relationships/image" Target="../media/image27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6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38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4.png"/><Relationship Id="rId20" Type="http://schemas.openxmlformats.org/officeDocument/2006/relationships/image" Target="../media/image4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5.png"/><Relationship Id="rId11" Type="http://schemas.openxmlformats.org/officeDocument/2006/relationships/image" Target="../media/image88.png"/><Relationship Id="rId12" Type="http://schemas.openxmlformats.org/officeDocument/2006/relationships/image" Target="../media/image261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546.png"/><Relationship Id="rId18" Type="http://schemas.openxmlformats.org/officeDocument/2006/relationships/image" Target="../media/image600.png"/><Relationship Id="rId19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2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308.png"/><Relationship Id="rId15" Type="http://schemas.openxmlformats.org/officeDocument/2006/relationships/image" Target="../media/image612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2.png"/><Relationship Id="rId5" Type="http://schemas.openxmlformats.org/officeDocument/2006/relationships/image" Target="../media/image575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28.png"/><Relationship Id="rId47" Type="http://schemas.openxmlformats.org/officeDocument/2006/relationships/image" Target="../media/image605.png"/><Relationship Id="rId48" Type="http://schemas.openxmlformats.org/officeDocument/2006/relationships/image" Target="../media/image610.png"/><Relationship Id="rId49" Type="http://schemas.openxmlformats.org/officeDocument/2006/relationships/image" Target="../media/image26.png"/><Relationship Id="rId20" Type="http://schemas.openxmlformats.org/officeDocument/2006/relationships/image" Target="../media/image615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Relationship Id="rId23" Type="http://schemas.openxmlformats.org/officeDocument/2006/relationships/image" Target="../media/image106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306.png"/><Relationship Id="rId28" Type="http://schemas.openxmlformats.org/officeDocument/2006/relationships/image" Target="../media/image374.png"/><Relationship Id="rId29" Type="http://schemas.openxmlformats.org/officeDocument/2006/relationships/image" Target="../media/image375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6.png"/><Relationship Id="rId31" Type="http://schemas.openxmlformats.org/officeDocument/2006/relationships/image" Target="../media/image377.png"/><Relationship Id="rId32" Type="http://schemas.openxmlformats.org/officeDocument/2006/relationships/image" Target="../media/image378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79.png"/><Relationship Id="rId34" Type="http://schemas.openxmlformats.org/officeDocument/2006/relationships/image" Target="../media/image619.png"/><Relationship Id="rId35" Type="http://schemas.openxmlformats.org/officeDocument/2006/relationships/image" Target="../media/image620.png"/><Relationship Id="rId36" Type="http://schemas.openxmlformats.org/officeDocument/2006/relationships/image" Target="../media/image621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3.png"/><Relationship Id="rId18" Type="http://schemas.openxmlformats.org/officeDocument/2006/relationships/image" Target="../media/image50.png"/><Relationship Id="rId19" Type="http://schemas.openxmlformats.org/officeDocument/2006/relationships/image" Target="../media/image614.png"/><Relationship Id="rId37" Type="http://schemas.openxmlformats.org/officeDocument/2006/relationships/image" Target="../media/image622.png"/><Relationship Id="rId38" Type="http://schemas.openxmlformats.org/officeDocument/2006/relationships/image" Target="../media/image623.png"/><Relationship Id="rId39" Type="http://schemas.openxmlformats.org/officeDocument/2006/relationships/image" Target="../media/image624.png"/><Relationship Id="rId40" Type="http://schemas.openxmlformats.org/officeDocument/2006/relationships/image" Target="../media/image625.png"/><Relationship Id="rId41" Type="http://schemas.openxmlformats.org/officeDocument/2006/relationships/image" Target="../media/image626.png"/><Relationship Id="rId42" Type="http://schemas.openxmlformats.org/officeDocument/2006/relationships/image" Target="../media/image627.png"/><Relationship Id="rId43" Type="http://schemas.openxmlformats.org/officeDocument/2006/relationships/image" Target="../media/image518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43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639.png"/><Relationship Id="rId16" Type="http://schemas.openxmlformats.org/officeDocument/2006/relationships/image" Target="../media/image640.png"/><Relationship Id="rId17" Type="http://schemas.openxmlformats.org/officeDocument/2006/relationships/slide" Target="slide80.xml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15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2.png"/><Relationship Id="rId21" Type="http://schemas.openxmlformats.org/officeDocument/2006/relationships/image" Target="../media/image653.png"/><Relationship Id="rId22" Type="http://schemas.openxmlformats.org/officeDocument/2006/relationships/image" Target="../media/image654.png"/><Relationship Id="rId23" Type="http://schemas.openxmlformats.org/officeDocument/2006/relationships/image" Target="../media/image655.png"/><Relationship Id="rId24" Type="http://schemas.openxmlformats.org/officeDocument/2006/relationships/image" Target="../media/image656.png"/><Relationship Id="rId25" Type="http://schemas.openxmlformats.org/officeDocument/2006/relationships/image" Target="../media/image657.png"/><Relationship Id="rId26" Type="http://schemas.openxmlformats.org/officeDocument/2006/relationships/image" Target="../media/image658.png"/><Relationship Id="rId27" Type="http://schemas.openxmlformats.org/officeDocument/2006/relationships/image" Target="../media/image659.png"/><Relationship Id="rId28" Type="http://schemas.openxmlformats.org/officeDocument/2006/relationships/image" Target="../media/image660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49.png"/><Relationship Id="rId18" Type="http://schemas.openxmlformats.org/officeDocument/2006/relationships/image" Target="../media/image650.png"/><Relationship Id="rId19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1.png"/><Relationship Id="rId5" Type="http://schemas.openxmlformats.org/officeDocument/2006/relationships/image" Target="../media/image116.png"/><Relationship Id="rId6" Type="http://schemas.openxmlformats.org/officeDocument/2006/relationships/image" Target="../media/image662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663.png"/><Relationship Id="rId10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49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50.png"/><Relationship Id="rId9" Type="http://schemas.openxmlformats.org/officeDocument/2006/relationships/image" Target="../media/image650.png"/><Relationship Id="rId10" Type="http://schemas.openxmlformats.org/officeDocument/2006/relationships/image" Target="../media/image66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3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4.png"/><Relationship Id="rId12" Type="http://schemas.openxmlformats.org/officeDocument/2006/relationships/image" Target="../media/image674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519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9.png"/><Relationship Id="rId5" Type="http://schemas.openxmlformats.org/officeDocument/2006/relationships/image" Target="../media/image670.png"/><Relationship Id="rId6" Type="http://schemas.openxmlformats.org/officeDocument/2006/relationships/image" Target="../media/image671.png"/><Relationship Id="rId7" Type="http://schemas.openxmlformats.org/officeDocument/2006/relationships/image" Target="../media/image672.png"/><Relationship Id="rId8" Type="http://schemas.openxmlformats.org/officeDocument/2006/relationships/image" Target="../media/image67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4.png"/><Relationship Id="rId12" Type="http://schemas.openxmlformats.org/officeDocument/2006/relationships/image" Target="../media/image685.png"/><Relationship Id="rId13" Type="http://schemas.openxmlformats.org/officeDocument/2006/relationships/image" Target="../media/image65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Relationship Id="rId16" Type="http://schemas.openxmlformats.org/officeDocument/2006/relationships/image" Target="../media/image654.png"/><Relationship Id="rId17" Type="http://schemas.openxmlformats.org/officeDocument/2006/relationships/image" Target="../media/image68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3.png"/><Relationship Id="rId5" Type="http://schemas.openxmlformats.org/officeDocument/2006/relationships/image" Target="../media/image678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3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7.png"/><Relationship Id="rId5" Type="http://schemas.openxmlformats.org/officeDocument/2006/relationships/image" Target="../media/image689.png"/><Relationship Id="rId6" Type="http://schemas.openxmlformats.org/officeDocument/2006/relationships/image" Target="../media/image651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3.png"/><Relationship Id="rId5" Type="http://schemas.openxmlformats.org/officeDocument/2006/relationships/image" Target="../media/image646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96.png"/><Relationship Id="rId5" Type="http://schemas.openxmlformats.org/officeDocument/2006/relationships/image" Target="../media/image658.png"/><Relationship Id="rId6" Type="http://schemas.openxmlformats.org/officeDocument/2006/relationships/image" Target="../media/image697.png"/><Relationship Id="rId7" Type="http://schemas.openxmlformats.org/officeDocument/2006/relationships/image" Target="../media/image659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527.png"/><Relationship Id="rId17" Type="http://schemas.openxmlformats.org/officeDocument/2006/relationships/image" Target="../media/image657.png"/><Relationship Id="rId18" Type="http://schemas.openxmlformats.org/officeDocument/2006/relationships/image" Target="../media/image656.png"/><Relationship Id="rId19" Type="http://schemas.openxmlformats.org/officeDocument/2006/relationships/image" Target="../media/image7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732.png"/><Relationship Id="rId21" Type="http://schemas.openxmlformats.org/officeDocument/2006/relationships/image" Target="../media/image519.png"/><Relationship Id="rId22" Type="http://schemas.openxmlformats.org/officeDocument/2006/relationships/image" Target="../media/image733.png"/><Relationship Id="rId23" Type="http://schemas.openxmlformats.org/officeDocument/2006/relationships/image" Target="../media/image734.png"/><Relationship Id="rId24" Type="http://schemas.openxmlformats.org/officeDocument/2006/relationships/image" Target="../media/image73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Relationship Id="rId14" Type="http://schemas.openxmlformats.org/officeDocument/2006/relationships/image" Target="../media/image363.png"/><Relationship Id="rId15" Type="http://schemas.openxmlformats.org/officeDocument/2006/relationships/image" Target="../media/image84.png"/><Relationship Id="rId16" Type="http://schemas.openxmlformats.org/officeDocument/2006/relationships/image" Target="../media/image729.png"/><Relationship Id="rId17" Type="http://schemas.openxmlformats.org/officeDocument/2006/relationships/image" Target="../media/image372.png"/><Relationship Id="rId18" Type="http://schemas.openxmlformats.org/officeDocument/2006/relationships/image" Target="../media/image730.png"/><Relationship Id="rId19" Type="http://schemas.openxmlformats.org/officeDocument/2006/relationships/image" Target="../media/image7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0.png"/><Relationship Id="rId12" Type="http://schemas.openxmlformats.org/officeDocument/2006/relationships/image" Target="../media/image540.png"/><Relationship Id="rId13" Type="http://schemas.openxmlformats.org/officeDocument/2006/relationships/image" Target="../media/image35.png"/><Relationship Id="rId14" Type="http://schemas.openxmlformats.org/officeDocument/2006/relationships/image" Target="../media/image74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5.png"/><Relationship Id="rId5" Type="http://schemas.openxmlformats.org/officeDocument/2006/relationships/image" Target="../media/image734.png"/><Relationship Id="rId6" Type="http://schemas.openxmlformats.org/officeDocument/2006/relationships/image" Target="../media/image736.png"/><Relationship Id="rId7" Type="http://schemas.openxmlformats.org/officeDocument/2006/relationships/image" Target="../media/image737.png"/><Relationship Id="rId8" Type="http://schemas.openxmlformats.org/officeDocument/2006/relationships/image" Target="../media/image738.png"/><Relationship Id="rId9" Type="http://schemas.openxmlformats.org/officeDocument/2006/relationships/image" Target="../media/image31.png"/><Relationship Id="rId10" Type="http://schemas.openxmlformats.org/officeDocument/2006/relationships/image" Target="../media/image73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5.png"/><Relationship Id="rId20" Type="http://schemas.openxmlformats.org/officeDocument/2006/relationships/image" Target="../media/image755.png"/><Relationship Id="rId21" Type="http://schemas.openxmlformats.org/officeDocument/2006/relationships/image" Target="../media/image756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25" Type="http://schemas.openxmlformats.org/officeDocument/2006/relationships/image" Target="../media/image760.png"/><Relationship Id="rId26" Type="http://schemas.openxmlformats.org/officeDocument/2006/relationships/image" Target="../media/image761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601.png"/><Relationship Id="rId14" Type="http://schemas.openxmlformats.org/officeDocument/2006/relationships/image" Target="../media/image749.png"/><Relationship Id="rId15" Type="http://schemas.openxmlformats.org/officeDocument/2006/relationships/image" Target="../media/image750.png"/><Relationship Id="rId16" Type="http://schemas.openxmlformats.org/officeDocument/2006/relationships/image" Target="../media/image751.png"/><Relationship Id="rId17" Type="http://schemas.openxmlformats.org/officeDocument/2006/relationships/image" Target="../media/image752.png"/><Relationship Id="rId18" Type="http://schemas.openxmlformats.org/officeDocument/2006/relationships/image" Target="../media/image753.png"/><Relationship Id="rId19" Type="http://schemas.openxmlformats.org/officeDocument/2006/relationships/image" Target="../media/image7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37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66.png"/><Relationship Id="rId13" Type="http://schemas.openxmlformats.org/officeDocument/2006/relationships/image" Target="../media/image767.png"/><Relationship Id="rId14" Type="http://schemas.openxmlformats.org/officeDocument/2006/relationships/image" Target="../media/image768.png"/><Relationship Id="rId15" Type="http://schemas.openxmlformats.org/officeDocument/2006/relationships/image" Target="../media/image769.png"/><Relationship Id="rId16" Type="http://schemas.openxmlformats.org/officeDocument/2006/relationships/image" Target="../media/image671.png"/><Relationship Id="rId17" Type="http://schemas.openxmlformats.org/officeDocument/2006/relationships/image" Target="../media/image770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418.png"/><Relationship Id="rId7" Type="http://schemas.openxmlformats.org/officeDocument/2006/relationships/image" Target="../media/image764.png"/><Relationship Id="rId8" Type="http://schemas.openxmlformats.org/officeDocument/2006/relationships/image" Target="../media/image617.png"/><Relationship Id="rId9" Type="http://schemas.openxmlformats.org/officeDocument/2006/relationships/image" Target="../media/image670.png"/><Relationship Id="rId10" Type="http://schemas.openxmlformats.org/officeDocument/2006/relationships/image" Target="../media/image765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5.png"/><Relationship Id="rId11" Type="http://schemas.openxmlformats.org/officeDocument/2006/relationships/image" Target="../media/image776.png"/><Relationship Id="rId12" Type="http://schemas.openxmlformats.org/officeDocument/2006/relationships/image" Target="../media/image777.png"/><Relationship Id="rId13" Type="http://schemas.openxmlformats.org/officeDocument/2006/relationships/image" Target="../media/image778.png"/><Relationship Id="rId14" Type="http://schemas.openxmlformats.org/officeDocument/2006/relationships/image" Target="../media/image779.png"/><Relationship Id="rId15" Type="http://schemas.openxmlformats.org/officeDocument/2006/relationships/image" Target="../media/image623.png"/><Relationship Id="rId16" Type="http://schemas.openxmlformats.org/officeDocument/2006/relationships/image" Target="../media/image780.png"/><Relationship Id="rId17" Type="http://schemas.openxmlformats.org/officeDocument/2006/relationships/image" Target="../media/image622.png"/><Relationship Id="rId18" Type="http://schemas.openxmlformats.org/officeDocument/2006/relationships/image" Target="../media/image621.png"/><Relationship Id="rId19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20" Type="http://schemas.openxmlformats.org/officeDocument/2006/relationships/image" Target="../media/image39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86.png"/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93.png"/><Relationship Id="rId18" Type="http://schemas.openxmlformats.org/officeDocument/2006/relationships/image" Target="../media/image629.png"/><Relationship Id="rId19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1.png"/><Relationship Id="rId5" Type="http://schemas.openxmlformats.org/officeDocument/2006/relationships/image" Target="../media/image518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7.png"/><Relationship Id="rId21" Type="http://schemas.openxmlformats.org/officeDocument/2006/relationships/image" Target="../media/image80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20" Type="http://schemas.openxmlformats.org/officeDocument/2006/relationships/image" Target="../media/image817.png"/><Relationship Id="rId21" Type="http://schemas.openxmlformats.org/officeDocument/2006/relationships/image" Target="../media/image67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0.png"/><Relationship Id="rId11" Type="http://schemas.openxmlformats.org/officeDocument/2006/relationships/image" Target="../media/image811.png"/><Relationship Id="rId12" Type="http://schemas.openxmlformats.org/officeDocument/2006/relationships/image" Target="../media/image812.png"/><Relationship Id="rId13" Type="http://schemas.openxmlformats.org/officeDocument/2006/relationships/image" Target="../media/image813.png"/><Relationship Id="rId14" Type="http://schemas.openxmlformats.org/officeDocument/2006/relationships/image" Target="../media/image814.png"/><Relationship Id="rId15" Type="http://schemas.openxmlformats.org/officeDocument/2006/relationships/image" Target="../media/image378.png"/><Relationship Id="rId16" Type="http://schemas.openxmlformats.org/officeDocument/2006/relationships/image" Target="../media/image369.png"/><Relationship Id="rId17" Type="http://schemas.openxmlformats.org/officeDocument/2006/relationships/image" Target="../media/image365.png"/><Relationship Id="rId18" Type="http://schemas.openxmlformats.org/officeDocument/2006/relationships/image" Target="../media/image815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09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4.png"/><Relationship Id="rId20" Type="http://schemas.openxmlformats.org/officeDocument/2006/relationships/image" Target="../media/image830.png"/><Relationship Id="rId21" Type="http://schemas.openxmlformats.org/officeDocument/2006/relationships/image" Target="../media/image831.png"/><Relationship Id="rId22" Type="http://schemas.openxmlformats.org/officeDocument/2006/relationships/image" Target="../media/image832.png"/><Relationship Id="rId23" Type="http://schemas.openxmlformats.org/officeDocument/2006/relationships/image" Target="../media/image833.png"/><Relationship Id="rId24" Type="http://schemas.openxmlformats.org/officeDocument/2006/relationships/image" Target="../media/image834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1.png"/><Relationship Id="rId11" Type="http://schemas.openxmlformats.org/officeDocument/2006/relationships/image" Target="../media/image375.png"/><Relationship Id="rId12" Type="http://schemas.openxmlformats.org/officeDocument/2006/relationships/image" Target="../media/image822.png"/><Relationship Id="rId13" Type="http://schemas.openxmlformats.org/officeDocument/2006/relationships/image" Target="../media/image823.png"/><Relationship Id="rId14" Type="http://schemas.openxmlformats.org/officeDocument/2006/relationships/image" Target="../media/image824.png"/><Relationship Id="rId15" Type="http://schemas.openxmlformats.org/officeDocument/2006/relationships/image" Target="../media/image825.png"/><Relationship Id="rId16" Type="http://schemas.openxmlformats.org/officeDocument/2006/relationships/image" Target="../media/image826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18.png"/><Relationship Id="rId5" Type="http://schemas.openxmlformats.org/officeDocument/2006/relationships/image" Target="../media/image819.png"/><Relationship Id="rId6" Type="http://schemas.openxmlformats.org/officeDocument/2006/relationships/image" Target="../media/image364.png"/><Relationship Id="rId7" Type="http://schemas.openxmlformats.org/officeDocument/2006/relationships/image" Target="../media/image820.png"/><Relationship Id="rId8" Type="http://schemas.openxmlformats.org/officeDocument/2006/relationships/image" Target="../media/image376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0.png"/><Relationship Id="rId20" Type="http://schemas.openxmlformats.org/officeDocument/2006/relationships/image" Target="../media/image849.png"/><Relationship Id="rId21" Type="http://schemas.openxmlformats.org/officeDocument/2006/relationships/image" Target="../media/image850.png"/><Relationship Id="rId22" Type="http://schemas.openxmlformats.org/officeDocument/2006/relationships/image" Target="../media/image851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1.png"/><Relationship Id="rId11" Type="http://schemas.openxmlformats.org/officeDocument/2006/relationships/image" Target="../media/image842.png"/><Relationship Id="rId12" Type="http://schemas.openxmlformats.org/officeDocument/2006/relationships/image" Target="../media/image843.png"/><Relationship Id="rId13" Type="http://schemas.openxmlformats.org/officeDocument/2006/relationships/image" Target="../media/image844.png"/><Relationship Id="rId14" Type="http://schemas.openxmlformats.org/officeDocument/2006/relationships/image" Target="../media/image845.png"/><Relationship Id="rId15" Type="http://schemas.openxmlformats.org/officeDocument/2006/relationships/image" Target="../media/image618.png"/><Relationship Id="rId16" Type="http://schemas.openxmlformats.org/officeDocument/2006/relationships/image" Target="../media/image846.png"/><Relationship Id="rId17" Type="http://schemas.openxmlformats.org/officeDocument/2006/relationships/image" Target="../media/image515.png"/><Relationship Id="rId18" Type="http://schemas.openxmlformats.org/officeDocument/2006/relationships/image" Target="../media/image847.png"/><Relationship Id="rId19" Type="http://schemas.openxmlformats.org/officeDocument/2006/relationships/image" Target="../media/image8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5.png"/><Relationship Id="rId5" Type="http://schemas.openxmlformats.org/officeDocument/2006/relationships/image" Target="../media/image836.png"/><Relationship Id="rId6" Type="http://schemas.openxmlformats.org/officeDocument/2006/relationships/image" Target="../media/image837.png"/><Relationship Id="rId7" Type="http://schemas.openxmlformats.org/officeDocument/2006/relationships/image" Target="../media/image838.png"/><Relationship Id="rId8" Type="http://schemas.openxmlformats.org/officeDocument/2006/relationships/image" Target="../media/image839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5.png"/><Relationship Id="rId20" Type="http://schemas.openxmlformats.org/officeDocument/2006/relationships/image" Target="../media/image861.png"/><Relationship Id="rId21" Type="http://schemas.openxmlformats.org/officeDocument/2006/relationships/image" Target="../media/image86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5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856.png"/><Relationship Id="rId14" Type="http://schemas.openxmlformats.org/officeDocument/2006/relationships/image" Target="../media/image857.png"/><Relationship Id="rId15" Type="http://schemas.openxmlformats.org/officeDocument/2006/relationships/image" Target="../media/image616.png"/><Relationship Id="rId16" Type="http://schemas.openxmlformats.org/officeDocument/2006/relationships/image" Target="../media/image858.png"/><Relationship Id="rId17" Type="http://schemas.openxmlformats.org/officeDocument/2006/relationships/image" Target="../media/image617.png"/><Relationship Id="rId18" Type="http://schemas.openxmlformats.org/officeDocument/2006/relationships/image" Target="../media/image859.png"/><Relationship Id="rId19" Type="http://schemas.openxmlformats.org/officeDocument/2006/relationships/image" Target="../media/image8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2.png"/><Relationship Id="rId6" Type="http://schemas.openxmlformats.org/officeDocument/2006/relationships/image" Target="../media/image853.png"/><Relationship Id="rId7" Type="http://schemas.openxmlformats.org/officeDocument/2006/relationships/image" Target="../media/image636.png"/><Relationship Id="rId8" Type="http://schemas.openxmlformats.org/officeDocument/2006/relationships/image" Target="../media/image854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6.png"/><Relationship Id="rId20" Type="http://schemas.openxmlformats.org/officeDocument/2006/relationships/image" Target="../media/image876.png"/><Relationship Id="rId21" Type="http://schemas.openxmlformats.org/officeDocument/2006/relationships/image" Target="../media/image87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67.png"/><Relationship Id="rId11" Type="http://schemas.openxmlformats.org/officeDocument/2006/relationships/image" Target="../media/image609.png"/><Relationship Id="rId12" Type="http://schemas.openxmlformats.org/officeDocument/2006/relationships/image" Target="../media/image868.png"/><Relationship Id="rId13" Type="http://schemas.openxmlformats.org/officeDocument/2006/relationships/image" Target="../media/image869.png"/><Relationship Id="rId14" Type="http://schemas.openxmlformats.org/officeDocument/2006/relationships/image" Target="../media/image870.png"/><Relationship Id="rId15" Type="http://schemas.openxmlformats.org/officeDocument/2006/relationships/image" Target="../media/image871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3.png"/><Relationship Id="rId5" Type="http://schemas.openxmlformats.org/officeDocument/2006/relationships/image" Target="../media/image864.png"/><Relationship Id="rId6" Type="http://schemas.openxmlformats.org/officeDocument/2006/relationships/image" Target="../media/image544.png"/><Relationship Id="rId7" Type="http://schemas.openxmlformats.org/officeDocument/2006/relationships/image" Target="../media/image610.png"/><Relationship Id="rId8" Type="http://schemas.openxmlformats.org/officeDocument/2006/relationships/image" Target="../media/image865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8.png"/><Relationship Id="rId20" Type="http://schemas.openxmlformats.org/officeDocument/2006/relationships/image" Target="../media/image888.png"/><Relationship Id="rId21" Type="http://schemas.openxmlformats.org/officeDocument/2006/relationships/image" Target="../media/image889.png"/><Relationship Id="rId22" Type="http://schemas.openxmlformats.org/officeDocument/2006/relationships/image" Target="../media/image890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9.png"/><Relationship Id="rId14" Type="http://schemas.openxmlformats.org/officeDocument/2006/relationships/image" Target="../media/image883.png"/><Relationship Id="rId15" Type="http://schemas.openxmlformats.org/officeDocument/2006/relationships/image" Target="../media/image884.png"/><Relationship Id="rId16" Type="http://schemas.openxmlformats.org/officeDocument/2006/relationships/image" Target="../media/image885.png"/><Relationship Id="rId17" Type="http://schemas.openxmlformats.org/officeDocument/2006/relationships/image" Target="../media/image626.png"/><Relationship Id="rId18" Type="http://schemas.openxmlformats.org/officeDocument/2006/relationships/image" Target="../media/image886.png"/><Relationship Id="rId19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7.png"/><Relationship Id="rId7" Type="http://schemas.openxmlformats.org/officeDocument/2006/relationships/image" Target="../media/image878.png"/><Relationship Id="rId8" Type="http://schemas.openxmlformats.org/officeDocument/2006/relationships/image" Target="../media/image87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105.png"/><Relationship Id="rId11" Type="http://schemas.openxmlformats.org/officeDocument/2006/relationships/image" Target="../media/image80.png"/><Relationship Id="rId12" Type="http://schemas.openxmlformats.org/officeDocument/2006/relationships/image" Target="../media/image106.png"/><Relationship Id="rId13" Type="http://schemas.openxmlformats.org/officeDocument/2006/relationships/image" Target="../media/image7.png"/><Relationship Id="rId14" Type="http://schemas.openxmlformats.org/officeDocument/2006/relationships/image" Target="../media/image38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56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9.png"/><Relationship Id="rId6" Type="http://schemas.openxmlformats.org/officeDocument/2006/relationships/image" Target="../media/image81.png"/><Relationship Id="rId7" Type="http://schemas.openxmlformats.org/officeDocument/2006/relationships/image" Target="../media/image79.png"/><Relationship Id="rId8" Type="http://schemas.openxmlformats.org/officeDocument/2006/relationships/image" Target="../media/image103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1.png"/><Relationship Id="rId12" Type="http://schemas.openxmlformats.org/officeDocument/2006/relationships/image" Target="../media/image892.png"/><Relationship Id="rId13" Type="http://schemas.openxmlformats.org/officeDocument/2006/relationships/image" Target="../media/image89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3.png"/><Relationship Id="rId5" Type="http://schemas.openxmlformats.org/officeDocument/2006/relationships/image" Target="../media/image636.png"/><Relationship Id="rId6" Type="http://schemas.openxmlformats.org/officeDocument/2006/relationships/image" Target="../media/image641.png"/><Relationship Id="rId7" Type="http://schemas.openxmlformats.org/officeDocument/2006/relationships/image" Target="../media/image643.png"/><Relationship Id="rId8" Type="http://schemas.openxmlformats.org/officeDocument/2006/relationships/image" Target="../media/image642.png"/><Relationship Id="rId9" Type="http://schemas.openxmlformats.org/officeDocument/2006/relationships/image" Target="../media/image563.png"/><Relationship Id="rId10" Type="http://schemas.openxmlformats.org/officeDocument/2006/relationships/image" Target="../media/image6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4.png"/><Relationship Id="rId6" Type="http://schemas.openxmlformats.org/officeDocument/2006/relationships/image" Target="../media/image895.png"/><Relationship Id="rId7" Type="http://schemas.openxmlformats.org/officeDocument/2006/relationships/image" Target="../media/image8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5.png"/><Relationship Id="rId12" Type="http://schemas.openxmlformats.org/officeDocument/2006/relationships/image" Target="../media/image668.png"/><Relationship Id="rId13" Type="http://schemas.openxmlformats.org/officeDocument/2006/relationships/image" Target="../media/image605.png"/><Relationship Id="rId14" Type="http://schemas.openxmlformats.org/officeDocument/2006/relationships/image" Target="../media/image60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4.png"/><Relationship Id="rId6" Type="http://schemas.openxmlformats.org/officeDocument/2006/relationships/image" Target="../media/image610.png"/><Relationship Id="rId7" Type="http://schemas.openxmlformats.org/officeDocument/2006/relationships/image" Target="../media/image544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1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8.png"/><Relationship Id="rId20" Type="http://schemas.openxmlformats.org/officeDocument/2006/relationships/image" Target="../media/image906.png"/><Relationship Id="rId21" Type="http://schemas.openxmlformats.org/officeDocument/2006/relationships/image" Target="../media/image90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3.png"/><Relationship Id="rId11" Type="http://schemas.openxmlformats.org/officeDocument/2006/relationships/image" Target="../media/image899.png"/><Relationship Id="rId12" Type="http://schemas.openxmlformats.org/officeDocument/2006/relationships/image" Target="../media/image900.png"/><Relationship Id="rId13" Type="http://schemas.openxmlformats.org/officeDocument/2006/relationships/image" Target="../media/image901.png"/><Relationship Id="rId14" Type="http://schemas.openxmlformats.org/officeDocument/2006/relationships/image" Target="../media/image574.png"/><Relationship Id="rId15" Type="http://schemas.openxmlformats.org/officeDocument/2006/relationships/image" Target="../media/image902.png"/><Relationship Id="rId16" Type="http://schemas.openxmlformats.org/officeDocument/2006/relationships/image" Target="../media/image903.png"/><Relationship Id="rId17" Type="http://schemas.openxmlformats.org/officeDocument/2006/relationships/image" Target="../media/image904.png"/><Relationship Id="rId18" Type="http://schemas.openxmlformats.org/officeDocument/2006/relationships/image" Target="../media/image746.png"/><Relationship Id="rId19" Type="http://schemas.openxmlformats.org/officeDocument/2006/relationships/image" Target="../media/image9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8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97.png"/><Relationship Id="rId5" Type="http://schemas.openxmlformats.org/officeDocument/2006/relationships/image" Target="../media/image908.png"/><Relationship Id="rId6" Type="http://schemas.openxmlformats.org/officeDocument/2006/relationships/image" Target="../media/image909.png"/><Relationship Id="rId7" Type="http://schemas.openxmlformats.org/officeDocument/2006/relationships/image" Target="../media/image910.png"/><Relationship Id="rId8" Type="http://schemas.openxmlformats.org/officeDocument/2006/relationships/image" Target="../media/image911.png"/><Relationship Id="rId9" Type="http://schemas.openxmlformats.org/officeDocument/2006/relationships/image" Target="../media/image746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8.png"/><Relationship Id="rId12" Type="http://schemas.openxmlformats.org/officeDocument/2006/relationships/image" Target="../media/image585.png"/><Relationship Id="rId13" Type="http://schemas.openxmlformats.org/officeDocument/2006/relationships/image" Target="../media/image919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898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897.png"/><Relationship Id="rId11" Type="http://schemas.openxmlformats.org/officeDocument/2006/relationships/image" Target="../media/image106.png"/><Relationship Id="rId12" Type="http://schemas.openxmlformats.org/officeDocument/2006/relationships/image" Target="../media/image917.png"/><Relationship Id="rId13" Type="http://schemas.openxmlformats.org/officeDocument/2006/relationships/image" Target="../media/image921.png"/><Relationship Id="rId14" Type="http://schemas.openxmlformats.org/officeDocument/2006/relationships/image" Target="../media/image922.png"/><Relationship Id="rId15" Type="http://schemas.openxmlformats.org/officeDocument/2006/relationships/image" Target="../media/image916.png"/><Relationship Id="rId16" Type="http://schemas.openxmlformats.org/officeDocument/2006/relationships/image" Target="../media/image918.png"/><Relationship Id="rId17" Type="http://schemas.openxmlformats.org/officeDocument/2006/relationships/image" Target="../media/image923.png"/><Relationship Id="rId18" Type="http://schemas.openxmlformats.org/officeDocument/2006/relationships/image" Target="../media/image924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98.png"/><Relationship Id="rId6" Type="http://schemas.openxmlformats.org/officeDocument/2006/relationships/image" Target="../media/image543.png"/><Relationship Id="rId7" Type="http://schemas.openxmlformats.org/officeDocument/2006/relationships/image" Target="../media/image915.png"/><Relationship Id="rId8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1.png"/><Relationship Id="rId12" Type="http://schemas.openxmlformats.org/officeDocument/2006/relationships/image" Target="../media/image932.png"/><Relationship Id="rId13" Type="http://schemas.openxmlformats.org/officeDocument/2006/relationships/image" Target="../media/image933.png"/><Relationship Id="rId14" Type="http://schemas.openxmlformats.org/officeDocument/2006/relationships/image" Target="../media/image934.png"/><Relationship Id="rId15" Type="http://schemas.openxmlformats.org/officeDocument/2006/relationships/image" Target="../media/image935.png"/><Relationship Id="rId16" Type="http://schemas.openxmlformats.org/officeDocument/2006/relationships/image" Target="../media/image923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25.png"/><Relationship Id="rId6" Type="http://schemas.openxmlformats.org/officeDocument/2006/relationships/image" Target="../media/image926.png"/><Relationship Id="rId7" Type="http://schemas.openxmlformats.org/officeDocument/2006/relationships/image" Target="../media/image927.png"/><Relationship Id="rId8" Type="http://schemas.openxmlformats.org/officeDocument/2006/relationships/image" Target="../media/image928.png"/><Relationship Id="rId9" Type="http://schemas.openxmlformats.org/officeDocument/2006/relationships/image" Target="../media/image929.png"/><Relationship Id="rId10" Type="http://schemas.openxmlformats.org/officeDocument/2006/relationships/image" Target="../media/image9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png"/><Relationship Id="rId20" Type="http://schemas.openxmlformats.org/officeDocument/2006/relationships/image" Target="../media/image941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942.png"/><Relationship Id="rId24" Type="http://schemas.openxmlformats.org/officeDocument/2006/relationships/image" Target="../media/image357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36.png"/><Relationship Id="rId11" Type="http://schemas.openxmlformats.org/officeDocument/2006/relationships/image" Target="../media/image502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365.png"/><Relationship Id="rId15" Type="http://schemas.openxmlformats.org/officeDocument/2006/relationships/image" Target="../media/image939.png"/><Relationship Id="rId16" Type="http://schemas.openxmlformats.org/officeDocument/2006/relationships/image" Target="../media/image106.png"/><Relationship Id="rId17" Type="http://schemas.openxmlformats.org/officeDocument/2006/relationships/image" Target="../media/image339.png"/><Relationship Id="rId18" Type="http://schemas.openxmlformats.org/officeDocument/2006/relationships/image" Target="../media/image619.png"/><Relationship Id="rId19" Type="http://schemas.openxmlformats.org/officeDocument/2006/relationships/image" Target="../media/image9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5.png"/><Relationship Id="rId13" Type="http://schemas.openxmlformats.org/officeDocument/2006/relationships/image" Target="../media/image615.png"/><Relationship Id="rId14" Type="http://schemas.openxmlformats.org/officeDocument/2006/relationships/image" Target="../media/image189.png"/><Relationship Id="rId15" Type="http://schemas.openxmlformats.org/officeDocument/2006/relationships/image" Target="../media/image120.png"/><Relationship Id="rId16" Type="http://schemas.openxmlformats.org/officeDocument/2006/relationships/image" Target="../media/image946.png"/><Relationship Id="rId17" Type="http://schemas.openxmlformats.org/officeDocument/2006/relationships/image" Target="../media/image36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36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943.png"/><Relationship Id="rId9" Type="http://schemas.openxmlformats.org/officeDocument/2006/relationships/image" Target="../media/image373.png"/><Relationship Id="rId10" Type="http://schemas.openxmlformats.org/officeDocument/2006/relationships/image" Target="../media/image94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slide" Target="slide19.xml"/><Relationship Id="rId19" Type="http://schemas.openxmlformats.org/officeDocument/2006/relationships/image" Target="../media/image115.png"/><Relationship Id="rId37" Type="http://schemas.openxmlformats.org/officeDocument/2006/relationships/image" Target="../media/image28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6.png"/><Relationship Id="rId12" Type="http://schemas.openxmlformats.org/officeDocument/2006/relationships/image" Target="../media/image951.png"/><Relationship Id="rId13" Type="http://schemas.openxmlformats.org/officeDocument/2006/relationships/image" Target="../media/image95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5.png"/><Relationship Id="rId6" Type="http://schemas.openxmlformats.org/officeDocument/2006/relationships/image" Target="../media/image947.png"/><Relationship Id="rId7" Type="http://schemas.openxmlformats.org/officeDocument/2006/relationships/image" Target="../media/image948.png"/><Relationship Id="rId8" Type="http://schemas.openxmlformats.org/officeDocument/2006/relationships/image" Target="../media/image949.png"/><Relationship Id="rId9" Type="http://schemas.openxmlformats.org/officeDocument/2006/relationships/image" Target="../media/image950.png"/><Relationship Id="rId10" Type="http://schemas.openxmlformats.org/officeDocument/2006/relationships/image" Target="../media/image61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20" Type="http://schemas.openxmlformats.org/officeDocument/2006/relationships/image" Target="../media/image95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4.png"/><Relationship Id="rId11" Type="http://schemas.openxmlformats.org/officeDocument/2006/relationships/image" Target="../media/image953.png"/><Relationship Id="rId12" Type="http://schemas.openxmlformats.org/officeDocument/2006/relationships/image" Target="../media/image857.png"/><Relationship Id="rId13" Type="http://schemas.openxmlformats.org/officeDocument/2006/relationships/image" Target="../media/image954.png"/><Relationship Id="rId14" Type="http://schemas.openxmlformats.org/officeDocument/2006/relationships/image" Target="../media/image197.png"/><Relationship Id="rId15" Type="http://schemas.openxmlformats.org/officeDocument/2006/relationships/image" Target="../media/image955.png"/><Relationship Id="rId16" Type="http://schemas.openxmlformats.org/officeDocument/2006/relationships/image" Target="../media/image956.png"/><Relationship Id="rId17" Type="http://schemas.openxmlformats.org/officeDocument/2006/relationships/image" Target="../media/image781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5.png"/><Relationship Id="rId6" Type="http://schemas.openxmlformats.org/officeDocument/2006/relationships/image" Target="../media/image515.png"/><Relationship Id="rId7" Type="http://schemas.openxmlformats.org/officeDocument/2006/relationships/image" Target="../media/image851.png"/><Relationship Id="rId8" Type="http://schemas.openxmlformats.org/officeDocument/2006/relationships/image" Target="../media/image93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397.png"/><Relationship Id="rId12" Type="http://schemas.openxmlformats.org/officeDocument/2006/relationships/image" Target="../media/image958.png"/><Relationship Id="rId13" Type="http://schemas.openxmlformats.org/officeDocument/2006/relationships/image" Target="../media/image944.png"/><Relationship Id="rId14" Type="http://schemas.openxmlformats.org/officeDocument/2006/relationships/image" Target="../media/image959.png"/><Relationship Id="rId15" Type="http://schemas.openxmlformats.org/officeDocument/2006/relationships/image" Target="../media/image842.png"/><Relationship Id="rId16" Type="http://schemas.openxmlformats.org/officeDocument/2006/relationships/image" Target="../media/image960.png"/><Relationship Id="rId17" Type="http://schemas.openxmlformats.org/officeDocument/2006/relationships/image" Target="../media/image816.png"/><Relationship Id="rId18" Type="http://schemas.openxmlformats.org/officeDocument/2006/relationships/image" Target="../media/image59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18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8.png"/><Relationship Id="rId13" Type="http://schemas.openxmlformats.org/officeDocument/2006/relationships/image" Target="../media/image494.png"/><Relationship Id="rId14" Type="http://schemas.openxmlformats.org/officeDocument/2006/relationships/image" Target="../media/image488.png"/><Relationship Id="rId15" Type="http://schemas.openxmlformats.org/officeDocument/2006/relationships/image" Target="../media/image495.png"/><Relationship Id="rId16" Type="http://schemas.openxmlformats.org/officeDocument/2006/relationships/image" Target="../media/image492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842.png"/><Relationship Id="rId6" Type="http://schemas.openxmlformats.org/officeDocument/2006/relationships/image" Target="../media/image961.png"/><Relationship Id="rId7" Type="http://schemas.openxmlformats.org/officeDocument/2006/relationships/image" Target="../media/image490.png"/><Relationship Id="rId8" Type="http://schemas.openxmlformats.org/officeDocument/2006/relationships/image" Target="../media/image487.png"/><Relationship Id="rId9" Type="http://schemas.openxmlformats.org/officeDocument/2006/relationships/image" Target="../media/image497.png"/><Relationship Id="rId10" Type="http://schemas.openxmlformats.org/officeDocument/2006/relationships/image" Target="../media/image4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4" Type="http://schemas.openxmlformats.org/officeDocument/2006/relationships/image" Target="../media/image961.png"/><Relationship Id="rId5" Type="http://schemas.openxmlformats.org/officeDocument/2006/relationships/image" Target="../media/image944.png"/><Relationship Id="rId6" Type="http://schemas.openxmlformats.org/officeDocument/2006/relationships/image" Target="../media/image958.png"/><Relationship Id="rId7" Type="http://schemas.openxmlformats.org/officeDocument/2006/relationships/image" Target="../media/image962.png"/><Relationship Id="rId8" Type="http://schemas.openxmlformats.org/officeDocument/2006/relationships/image" Target="../media/image963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5.png"/><Relationship Id="rId6" Type="http://schemas.openxmlformats.org/officeDocument/2006/relationships/image" Target="../media/image961.png"/><Relationship Id="rId7" Type="http://schemas.openxmlformats.org/officeDocument/2006/relationships/image" Target="../media/image958.png"/><Relationship Id="rId8" Type="http://schemas.openxmlformats.org/officeDocument/2006/relationships/image" Target="../media/image964.png"/><Relationship Id="rId9" Type="http://schemas.openxmlformats.org/officeDocument/2006/relationships/image" Target="../media/image965.png"/><Relationship Id="rId10" Type="http://schemas.openxmlformats.org/officeDocument/2006/relationships/image" Target="../media/image9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5.png"/><Relationship Id="rId5" Type="http://schemas.openxmlformats.org/officeDocument/2006/relationships/image" Target="../media/image96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png"/><Relationship Id="rId20" Type="http://schemas.openxmlformats.org/officeDocument/2006/relationships/image" Target="../media/image27.png"/><Relationship Id="rId21" Type="http://schemas.openxmlformats.org/officeDocument/2006/relationships/image" Target="../media/image25.png"/><Relationship Id="rId10" Type="http://schemas.openxmlformats.org/officeDocument/2006/relationships/image" Target="../media/image499.png"/><Relationship Id="rId11" Type="http://schemas.openxmlformats.org/officeDocument/2006/relationships/image" Target="../media/image938.png"/><Relationship Id="rId12" Type="http://schemas.openxmlformats.org/officeDocument/2006/relationships/image" Target="../media/image959.png"/><Relationship Id="rId13" Type="http://schemas.openxmlformats.org/officeDocument/2006/relationships/image" Target="../media/image548.png"/><Relationship Id="rId14" Type="http://schemas.openxmlformats.org/officeDocument/2006/relationships/image" Target="../media/image337.png"/><Relationship Id="rId15" Type="http://schemas.openxmlformats.org/officeDocument/2006/relationships/image" Target="../media/image54.png"/><Relationship Id="rId16" Type="http://schemas.openxmlformats.org/officeDocument/2006/relationships/image" Target="../media/image130.png"/><Relationship Id="rId17" Type="http://schemas.openxmlformats.org/officeDocument/2006/relationships/image" Target="../media/image619.png"/><Relationship Id="rId18" Type="http://schemas.openxmlformats.org/officeDocument/2006/relationships/image" Target="../media/image91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7.png"/><Relationship Id="rId8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7.png"/><Relationship Id="rId20" Type="http://schemas.openxmlformats.org/officeDocument/2006/relationships/image" Target="../media/image395.png"/><Relationship Id="rId21" Type="http://schemas.openxmlformats.org/officeDocument/2006/relationships/image" Target="../media/image968.png"/><Relationship Id="rId22" Type="http://schemas.openxmlformats.org/officeDocument/2006/relationships/image" Target="../media/image500.png"/><Relationship Id="rId23" Type="http://schemas.openxmlformats.org/officeDocument/2006/relationships/image" Target="../media/image525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1.png"/><Relationship Id="rId13" Type="http://schemas.openxmlformats.org/officeDocument/2006/relationships/image" Target="../media/image81.png"/><Relationship Id="rId14" Type="http://schemas.openxmlformats.org/officeDocument/2006/relationships/image" Target="../media/image507.png"/><Relationship Id="rId15" Type="http://schemas.openxmlformats.org/officeDocument/2006/relationships/image" Target="../media/image671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1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4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6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8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9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0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1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0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2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3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4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9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5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6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7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8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2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6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6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17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18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9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0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1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2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2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3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1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4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5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6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7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1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8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9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9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0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1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3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4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5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4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5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6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7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8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9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0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11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2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3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4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5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5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6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7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8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9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0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21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2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7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5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6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7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8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9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0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1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1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2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5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3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1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4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5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5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5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5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6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7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4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3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4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5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0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1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2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3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4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4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5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7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8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27302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551</cp:revision>
  <dcterms:created xsi:type="dcterms:W3CDTF">2014-11-16T21:38:59Z</dcterms:created>
  <dcterms:modified xsi:type="dcterms:W3CDTF">2016-11-07T09:50:40Z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